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248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79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42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66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9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011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9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33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624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9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19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03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7C787-29E3-45A3-9951-7CBE737A9B2F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30754-4659-447C-89BE-5B6168D924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37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13.PNG"/><Relationship Id="rId3" Type="http://schemas.openxmlformats.org/officeDocument/2006/relationships/image" Target="../media/image8.png"/><Relationship Id="rId21" Type="http://schemas.openxmlformats.org/officeDocument/2006/relationships/image" Target="../media/image27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814616" y="480290"/>
            <a:ext cx="4305154" cy="5223164"/>
            <a:chOff x="3602180" y="73891"/>
            <a:chExt cx="5652656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1" r="33641"/>
            <a:stretch/>
          </p:blipFill>
          <p:spPr>
            <a:xfrm>
              <a:off x="3602180" y="73891"/>
              <a:ext cx="2863274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9" r="36912"/>
            <a:stretch/>
          </p:blipFill>
          <p:spPr>
            <a:xfrm>
              <a:off x="6391561" y="73891"/>
              <a:ext cx="286327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39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780340" y="148573"/>
            <a:ext cx="5510574" cy="2766926"/>
            <a:chOff x="2821577" y="2272937"/>
            <a:chExt cx="5510574" cy="27669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1" t="13813" r="21761" b="13813"/>
            <a:stretch/>
          </p:blipFill>
          <p:spPr>
            <a:xfrm>
              <a:off x="5576864" y="2272937"/>
              <a:ext cx="2755287" cy="276692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1" t="13813" r="21761" b="13813"/>
            <a:stretch/>
          </p:blipFill>
          <p:spPr>
            <a:xfrm>
              <a:off x="2821577" y="2272937"/>
              <a:ext cx="2755287" cy="2766926"/>
            </a:xfrm>
            <a:prstGeom prst="rect">
              <a:avLst/>
            </a:prstGeom>
          </p:spPr>
        </p:pic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315598" y="3089195"/>
            <a:ext cx="6537130" cy="3059824"/>
            <a:chOff x="2246652" y="1974364"/>
            <a:chExt cx="9412224" cy="440556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7880" r="23111" b="17880"/>
            <a:stretch/>
          </p:blipFill>
          <p:spPr>
            <a:xfrm>
              <a:off x="6952764" y="1974364"/>
              <a:ext cx="4706112" cy="440556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7880" r="23111" b="17880"/>
            <a:stretch/>
          </p:blipFill>
          <p:spPr>
            <a:xfrm>
              <a:off x="2246652" y="1974364"/>
              <a:ext cx="4706112" cy="4405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14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066090" y="1774881"/>
            <a:ext cx="8237650" cy="3168428"/>
            <a:chOff x="1066090" y="1774881"/>
            <a:chExt cx="8237650" cy="3168428"/>
          </a:xfrm>
        </p:grpSpPr>
        <p:sp>
          <p:nvSpPr>
            <p:cNvPr id="6" name="Rectangle 5"/>
            <p:cNvSpPr/>
            <p:nvPr/>
          </p:nvSpPr>
          <p:spPr>
            <a:xfrm>
              <a:off x="3838610" y="1774881"/>
              <a:ext cx="371879" cy="28014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986646" y="2075689"/>
              <a:ext cx="365934" cy="20437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28737" y="2484582"/>
              <a:ext cx="365934" cy="12259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70828" y="2761592"/>
              <a:ext cx="365934" cy="7087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1760648" y="2347017"/>
              <a:ext cx="371879" cy="1501121"/>
            </a:xfrm>
            <a:prstGeom prst="rect">
              <a:avLst/>
            </a:prstGeom>
            <a:solidFill>
              <a:srgbClr val="FF616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8674363" y="2761592"/>
              <a:ext cx="365934" cy="7087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66090" y="2563670"/>
              <a:ext cx="181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18D Input Vector</a:t>
              </a:r>
              <a:endParaRPr lang="en-CA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36753" y="4573977"/>
              <a:ext cx="197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200 Hidden Nodes</a:t>
              </a:r>
              <a:endParaRPr lang="en-CA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2844348" y="2922320"/>
              <a:ext cx="907450" cy="36593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288212" y="2916979"/>
              <a:ext cx="615727" cy="36593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5457290" y="2933002"/>
              <a:ext cx="615727" cy="36593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6582204" y="2911638"/>
              <a:ext cx="615727" cy="36593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7756258" y="2928415"/>
              <a:ext cx="615727" cy="36593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81817" y="4171438"/>
              <a:ext cx="197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150 Hidden Nodes</a:t>
              </a:r>
              <a:endParaRPr lang="en-CA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35287" y="3796884"/>
              <a:ext cx="197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100 Hidden Nodes</a:t>
              </a:r>
              <a:endParaRPr lang="en-CA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94671" y="3465269"/>
              <a:ext cx="197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50 Hidden Nodes</a:t>
              </a:r>
              <a:endParaRPr lang="en-CA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10919" y="2576926"/>
              <a:ext cx="892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10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2535374" y="-1155700"/>
            <a:ext cx="16646433" cy="8218021"/>
            <a:chOff x="-2535374" y="-1155700"/>
            <a:chExt cx="16646433" cy="8218021"/>
          </a:xfrm>
        </p:grpSpPr>
        <p:sp>
          <p:nvSpPr>
            <p:cNvPr id="19" name="Rectangle 18"/>
            <p:cNvSpPr/>
            <p:nvPr/>
          </p:nvSpPr>
          <p:spPr>
            <a:xfrm>
              <a:off x="11188699" y="5829860"/>
              <a:ext cx="2922359" cy="12324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0" r="36990"/>
            <a:stretch/>
          </p:blipFill>
          <p:spPr>
            <a:xfrm>
              <a:off x="4269602" y="204321"/>
              <a:ext cx="22651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4" r="38654"/>
            <a:stretch/>
          </p:blipFill>
          <p:spPr>
            <a:xfrm>
              <a:off x="2294164" y="204321"/>
              <a:ext cx="1975438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8" r="35028"/>
            <a:stretch/>
          </p:blipFill>
          <p:spPr>
            <a:xfrm>
              <a:off x="8779320" y="204321"/>
              <a:ext cx="2606708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8" r="37108"/>
            <a:stretch/>
          </p:blipFill>
          <p:spPr>
            <a:xfrm>
              <a:off x="6534750" y="204321"/>
              <a:ext cx="224457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6" r="33736"/>
            <a:stretch/>
          </p:blipFill>
          <p:spPr>
            <a:xfrm>
              <a:off x="-442098" y="204321"/>
              <a:ext cx="2831810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8" r="37978"/>
            <a:stretch/>
          </p:blipFill>
          <p:spPr>
            <a:xfrm>
              <a:off x="-2535374" y="204321"/>
              <a:ext cx="2093276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2535374" y="-1155700"/>
              <a:ext cx="13921402" cy="138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2128644" y="-633026"/>
              <a:ext cx="3657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Ground-truth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158" y="-1000730"/>
              <a:ext cx="3657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Patient-wise scaling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9573" y="-1000730"/>
              <a:ext cx="3657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Vertebra-wise scaling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7950" y="0"/>
              <a:ext cx="2753109" cy="655411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188699" y="-1155700"/>
              <a:ext cx="2922359" cy="12324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767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9400" y="-1384300"/>
            <a:ext cx="18233782" cy="8242300"/>
            <a:chOff x="209400" y="-1384300"/>
            <a:chExt cx="18233782" cy="8242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69" r="33196"/>
            <a:stretch/>
          </p:blipFill>
          <p:spPr>
            <a:xfrm>
              <a:off x="8213492" y="0"/>
              <a:ext cx="2484171" cy="6858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690073" y="5625539"/>
              <a:ext cx="2753109" cy="12324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76" r="35676"/>
            <a:stretch/>
          </p:blipFill>
          <p:spPr>
            <a:xfrm>
              <a:off x="5785000" y="0"/>
              <a:ext cx="249400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4" r="34164"/>
            <a:stretch/>
          </p:blipFill>
          <p:spPr>
            <a:xfrm>
              <a:off x="12956777" y="0"/>
              <a:ext cx="2757228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0677791" y="0"/>
              <a:ext cx="2281658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21" r="32821"/>
            <a:stretch/>
          </p:blipFill>
          <p:spPr>
            <a:xfrm>
              <a:off x="2794000" y="0"/>
              <a:ext cx="2991000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5" r="35155"/>
            <a:stretch/>
          </p:blipFill>
          <p:spPr>
            <a:xfrm>
              <a:off x="209400" y="0"/>
              <a:ext cx="25846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9400" y="-1384300"/>
              <a:ext cx="18233782" cy="138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69273" y="-855615"/>
              <a:ext cx="3657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Ground-truth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0000" y="-1224946"/>
              <a:ext cx="3657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Patient-wise scaling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548651" y="-1224946"/>
              <a:ext cx="3657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Vertebra-wise scaling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073" y="-30629"/>
              <a:ext cx="2753109" cy="6554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38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72343" y="-1495557"/>
            <a:ext cx="16822382" cy="8242300"/>
            <a:chOff x="-1572343" y="-1495557"/>
            <a:chExt cx="16822382" cy="8242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8" r="35718"/>
            <a:stretch/>
          </p:blipFill>
          <p:spPr>
            <a:xfrm>
              <a:off x="5496343" y="-111257"/>
              <a:ext cx="248674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85" r="37385"/>
            <a:stretch/>
          </p:blipFill>
          <p:spPr>
            <a:xfrm>
              <a:off x="3299885" y="-111257"/>
              <a:ext cx="2196458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3" r="33773"/>
            <a:stretch/>
          </p:blipFill>
          <p:spPr>
            <a:xfrm>
              <a:off x="9714971" y="-111257"/>
              <a:ext cx="2825372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30" r="39330"/>
            <a:stretch/>
          </p:blipFill>
          <p:spPr>
            <a:xfrm>
              <a:off x="7983085" y="-111257"/>
              <a:ext cx="185771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4" r="34384"/>
            <a:stretch/>
          </p:blipFill>
          <p:spPr>
            <a:xfrm>
              <a:off x="594972" y="-111257"/>
              <a:ext cx="2718858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52" r="37552"/>
            <a:stretch/>
          </p:blipFill>
          <p:spPr>
            <a:xfrm>
              <a:off x="-1572342" y="-111257"/>
              <a:ext cx="2167314" cy="6858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2495994" y="5514282"/>
              <a:ext cx="2754045" cy="12324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1572343" y="-1495557"/>
              <a:ext cx="16822381" cy="138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1052288" y="-942254"/>
              <a:ext cx="36588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Ground-truth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09677" y="-1311586"/>
              <a:ext cx="36588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Patient-wise scaling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53379" y="-1311586"/>
              <a:ext cx="36588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Vertebra-wise scaling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994" y="-141886"/>
              <a:ext cx="2754045" cy="6554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990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688913" y="-1132700"/>
            <a:ext cx="19179060" cy="8242300"/>
            <a:chOff x="-2688913" y="-1132700"/>
            <a:chExt cx="19179060" cy="8242300"/>
          </a:xfrm>
        </p:grpSpPr>
        <p:sp>
          <p:nvSpPr>
            <p:cNvPr id="10" name="Rectangle 9"/>
            <p:cNvSpPr/>
            <p:nvPr/>
          </p:nvSpPr>
          <p:spPr>
            <a:xfrm>
              <a:off x="11379424" y="5877139"/>
              <a:ext cx="5110723" cy="12324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2" r="35551"/>
            <a:stretch/>
          </p:blipFill>
          <p:spPr>
            <a:xfrm>
              <a:off x="6042800" y="251600"/>
              <a:ext cx="2331943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16" r="32216"/>
            <a:stretch/>
          </p:blipFill>
          <p:spPr>
            <a:xfrm>
              <a:off x="2946458" y="251600"/>
              <a:ext cx="3096342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3" r="32995"/>
            <a:stretch/>
          </p:blipFill>
          <p:spPr>
            <a:xfrm>
              <a:off x="11384057" y="251600"/>
              <a:ext cx="2520399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1" r="33771"/>
            <a:stretch/>
          </p:blipFill>
          <p:spPr>
            <a:xfrm>
              <a:off x="8374743" y="251600"/>
              <a:ext cx="300931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5" r="33773"/>
            <a:stretch/>
          </p:blipFill>
          <p:spPr>
            <a:xfrm>
              <a:off x="329429" y="251600"/>
              <a:ext cx="2617029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06" r="33723"/>
            <a:stretch/>
          </p:blipFill>
          <p:spPr>
            <a:xfrm>
              <a:off x="-2688913" y="251600"/>
              <a:ext cx="3018342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2688913" y="-1132700"/>
              <a:ext cx="19179060" cy="138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101764" y="-599213"/>
              <a:ext cx="36588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Ground-truth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8818" y="-948729"/>
              <a:ext cx="36588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Patient-wise scaling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79400" y="-968544"/>
              <a:ext cx="36588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Vertebra-wise scaling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6102" y="251600"/>
              <a:ext cx="2754045" cy="6554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38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-6343776" y="-2236091"/>
            <a:ext cx="25510893" cy="29823854"/>
            <a:chOff x="-6343776" y="-2236091"/>
            <a:chExt cx="25510893" cy="29823854"/>
          </a:xfrm>
        </p:grpSpPr>
        <p:grpSp>
          <p:nvGrpSpPr>
            <p:cNvPr id="44" name="Group 43"/>
            <p:cNvGrpSpPr/>
            <p:nvPr/>
          </p:nvGrpSpPr>
          <p:grpSpPr>
            <a:xfrm>
              <a:off x="-6343776" y="-2236091"/>
              <a:ext cx="25510893" cy="29823854"/>
              <a:chOff x="-6343776" y="-2236091"/>
              <a:chExt cx="25510893" cy="29823854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3971496" y="-1160918"/>
                <a:ext cx="5195621" cy="2874868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4" name="Group 33"/>
              <p:cNvGrpSpPr>
                <a:grpSpLocks noChangeAspect="1"/>
              </p:cNvGrpSpPr>
              <p:nvPr/>
            </p:nvGrpSpPr>
            <p:grpSpPr>
              <a:xfrm>
                <a:off x="-2536723" y="-2236091"/>
                <a:ext cx="21703840" cy="29823854"/>
                <a:chOff x="-2536723" y="-2236091"/>
                <a:chExt cx="21703840" cy="29823854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-2536723" y="-2236091"/>
                  <a:ext cx="21703840" cy="9327909"/>
                  <a:chOff x="-2536723" y="-2236091"/>
                  <a:chExt cx="21703840" cy="9327909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990" r="34817"/>
                  <a:stretch/>
                </p:blipFill>
                <p:spPr>
                  <a:xfrm>
                    <a:off x="6424223" y="233818"/>
                    <a:ext cx="2454306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735" r="29702"/>
                  <a:stretch/>
                </p:blipFill>
                <p:spPr>
                  <a:xfrm>
                    <a:off x="3102640" y="233818"/>
                    <a:ext cx="335715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028" r="34168"/>
                  <a:stretch/>
                </p:blipFill>
                <p:spPr>
                  <a:xfrm>
                    <a:off x="11376507" y="228600"/>
                    <a:ext cx="2681488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673" r="34673"/>
                  <a:stretch/>
                </p:blipFill>
                <p:spPr>
                  <a:xfrm>
                    <a:off x="8717211" y="232326"/>
                    <a:ext cx="2668544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736" r="33736"/>
                  <a:stretch/>
                </p:blipFill>
                <p:spPr>
                  <a:xfrm>
                    <a:off x="383346" y="232686"/>
                    <a:ext cx="283181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417" r="32008"/>
                  <a:stretch/>
                </p:blipFill>
                <p:spPr>
                  <a:xfrm>
                    <a:off x="-2536723" y="228600"/>
                    <a:ext cx="3097162" cy="6858000"/>
                  </a:xfrm>
                  <a:prstGeom prst="rect">
                    <a:avLst/>
                  </a:prstGeom>
                </p:spPr>
              </p:pic>
              <p:sp>
                <p:nvSpPr>
                  <p:cNvPr id="10" name="Rectangle 9"/>
                  <p:cNvSpPr/>
                  <p:nvPr/>
                </p:nvSpPr>
                <p:spPr>
                  <a:xfrm>
                    <a:off x="-2535376" y="-2236091"/>
                    <a:ext cx="21702493" cy="2464691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-1589868" y="-2171343"/>
                    <a:ext cx="4117779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800" dirty="0" smtClean="0">
                        <a:solidFill>
                          <a:schemeClr val="bg1"/>
                        </a:solidFill>
                      </a:rPr>
                      <a:t>Ground truth</a:t>
                    </a:r>
                    <a:endParaRPr lang="en-CA" sz="8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603171" y="-2171343"/>
                    <a:ext cx="5852337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800" dirty="0" smtClean="0">
                        <a:solidFill>
                          <a:schemeClr val="bg1"/>
                        </a:solidFill>
                      </a:rPr>
                      <a:t>Patient-wise scaling</a:t>
                    </a:r>
                    <a:endParaRPr lang="en-CA" sz="88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739117" y="-2060137"/>
                    <a:ext cx="6584135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800" dirty="0" smtClean="0">
                        <a:solidFill>
                          <a:schemeClr val="bg1"/>
                        </a:solidFill>
                      </a:rPr>
                      <a:t>Vertebra-wise scaling</a:t>
                    </a:r>
                    <a:endParaRPr lang="en-CA" sz="8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738" r="33197"/>
                <a:stretch/>
              </p:blipFill>
              <p:spPr>
                <a:xfrm>
                  <a:off x="5751872" y="7067539"/>
                  <a:ext cx="3052720" cy="6858000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76" r="35676"/>
                <a:stretch/>
              </p:blipFill>
              <p:spPr>
                <a:xfrm>
                  <a:off x="3334580" y="7062321"/>
                  <a:ext cx="2494000" cy="6858000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64" r="34164"/>
                <a:stretch/>
              </p:blipFill>
              <p:spPr>
                <a:xfrm>
                  <a:off x="11301247" y="7088281"/>
                  <a:ext cx="2757228" cy="685800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139" r="35139"/>
                <a:stretch/>
              </p:blipFill>
              <p:spPr>
                <a:xfrm>
                  <a:off x="8739117" y="7062321"/>
                  <a:ext cx="2587644" cy="6858000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21" r="32821"/>
                <a:stretch/>
              </p:blipFill>
              <p:spPr>
                <a:xfrm>
                  <a:off x="374229" y="7062321"/>
                  <a:ext cx="2991000" cy="6858000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12" r="35155"/>
                <a:stretch/>
              </p:blipFill>
              <p:spPr>
                <a:xfrm>
                  <a:off x="-2536723" y="7062321"/>
                  <a:ext cx="2910472" cy="68580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18" r="35718"/>
                <a:stretch/>
              </p:blipFill>
              <p:spPr>
                <a:xfrm>
                  <a:off x="6332872" y="13896042"/>
                  <a:ext cx="2486742" cy="68580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827" r="31116"/>
                <a:stretch/>
              </p:blipFill>
              <p:spPr>
                <a:xfrm>
                  <a:off x="3348876" y="13920321"/>
                  <a:ext cx="3051924" cy="68580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773" r="33773"/>
                <a:stretch/>
              </p:blipFill>
              <p:spPr>
                <a:xfrm>
                  <a:off x="11232623" y="13920321"/>
                  <a:ext cx="2825372" cy="6858000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888" r="35888"/>
                <a:stretch/>
              </p:blipFill>
              <p:spPr>
                <a:xfrm>
                  <a:off x="8781243" y="13920321"/>
                  <a:ext cx="2457028" cy="6858000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384" r="34384"/>
                <a:stretch/>
              </p:blipFill>
              <p:spPr>
                <a:xfrm>
                  <a:off x="694237" y="13920321"/>
                  <a:ext cx="2718858" cy="6858000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43" r="31969"/>
                <a:stretch/>
              </p:blipFill>
              <p:spPr>
                <a:xfrm>
                  <a:off x="-2536723" y="13920321"/>
                  <a:ext cx="3333135" cy="6858000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62" r="35551"/>
                <a:stretch/>
              </p:blipFill>
              <p:spPr>
                <a:xfrm>
                  <a:off x="6196339" y="20729763"/>
                  <a:ext cx="2331943" cy="68580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216" r="32216"/>
                <a:stretch/>
              </p:blipFill>
              <p:spPr>
                <a:xfrm>
                  <a:off x="3099997" y="20729763"/>
                  <a:ext cx="3096342" cy="6858000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053" r="32995"/>
                <a:stretch/>
              </p:blipFill>
              <p:spPr>
                <a:xfrm>
                  <a:off x="11537596" y="20729763"/>
                  <a:ext cx="2520399" cy="68580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661" r="33771"/>
                <a:stretch/>
              </p:blipFill>
              <p:spPr>
                <a:xfrm>
                  <a:off x="8528282" y="20729763"/>
                  <a:ext cx="3009314" cy="6858000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165" r="33773"/>
                <a:stretch/>
              </p:blipFill>
              <p:spPr>
                <a:xfrm>
                  <a:off x="482968" y="20729763"/>
                  <a:ext cx="2617029" cy="6858000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606" r="33723"/>
                <a:stretch/>
              </p:blipFill>
              <p:spPr>
                <a:xfrm>
                  <a:off x="-2535374" y="20729763"/>
                  <a:ext cx="3018342" cy="6858000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612"/>
              <a:stretch/>
            </p:blipFill>
            <p:spPr>
              <a:xfrm>
                <a:off x="16160883" y="3361392"/>
                <a:ext cx="2467715" cy="21069300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4113325" y="228600"/>
                <a:ext cx="5048371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200" dirty="0" smtClean="0">
                    <a:solidFill>
                      <a:schemeClr val="bg1"/>
                    </a:solidFill>
                  </a:rPr>
                  <a:t>Registration to </a:t>
                </a:r>
                <a:br>
                  <a:rPr lang="en-US" sz="7200" dirty="0" smtClean="0">
                    <a:solidFill>
                      <a:schemeClr val="bg1"/>
                    </a:solidFill>
                  </a:rPr>
                </a:br>
                <a:r>
                  <a:rPr lang="en-US" sz="7200" dirty="0" smtClean="0">
                    <a:solidFill>
                      <a:schemeClr val="bg1"/>
                    </a:solidFill>
                  </a:rPr>
                  <a:t>ground-truth distance (mm)</a:t>
                </a:r>
                <a:endParaRPr lang="en-CA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2308685" y="5671345"/>
                <a:ext cx="49372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dirty="0" smtClean="0">
                    <a:solidFill>
                      <a:schemeClr val="bg1"/>
                    </a:solidFill>
                  </a:rPr>
                  <a:t>&gt; 10</a:t>
                </a:r>
                <a:endParaRPr lang="en-CA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2797795" y="20005631"/>
                <a:ext cx="49372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dirty="0" smtClean="0">
                    <a:solidFill>
                      <a:schemeClr val="bg1"/>
                    </a:solidFill>
                  </a:rPr>
                  <a:t>0</a:t>
                </a:r>
                <a:endParaRPr lang="en-CA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717251" y="12838488"/>
                <a:ext cx="49372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dirty="0" smtClean="0">
                    <a:solidFill>
                      <a:schemeClr val="bg1"/>
                    </a:solidFill>
                  </a:rPr>
                  <a:t>5</a:t>
                </a:r>
                <a:endParaRPr lang="en-CA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2721959" y="9254916"/>
                <a:ext cx="49372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dirty="0" smtClean="0">
                    <a:solidFill>
                      <a:schemeClr val="bg1"/>
                    </a:solidFill>
                  </a:rPr>
                  <a:t>7.5</a:t>
                </a:r>
                <a:endParaRPr lang="en-CA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2626939" y="16422059"/>
                <a:ext cx="49372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dirty="0" smtClean="0">
                    <a:solidFill>
                      <a:schemeClr val="bg1"/>
                    </a:solidFill>
                  </a:rPr>
                  <a:t>2.5</a:t>
                </a:r>
                <a:endParaRPr lang="en-CA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-6343776" y="-2236091"/>
                <a:ext cx="4043500" cy="298238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-6139314" y="-1383029"/>
              <a:ext cx="440764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Patient #</a:t>
              </a:r>
              <a:endParaRPr lang="en-CA" sz="8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5201886" y="2321480"/>
              <a:ext cx="21717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 smtClean="0">
                  <a:solidFill>
                    <a:schemeClr val="bg1"/>
                  </a:solidFill>
                </a:rPr>
                <a:t>2</a:t>
              </a:r>
              <a:endParaRPr lang="en-CA" sz="2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-5201886" y="9134792"/>
              <a:ext cx="21717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 smtClean="0">
                  <a:solidFill>
                    <a:schemeClr val="bg1"/>
                  </a:solidFill>
                </a:rPr>
                <a:t>8</a:t>
              </a:r>
              <a:endParaRPr lang="en-CA" sz="2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-5203369" y="16330390"/>
              <a:ext cx="21717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 smtClean="0">
                  <a:solidFill>
                    <a:schemeClr val="bg1"/>
                  </a:solidFill>
                </a:rPr>
                <a:t>11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03369" y="22420427"/>
              <a:ext cx="21717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 smtClean="0">
                  <a:solidFill>
                    <a:schemeClr val="bg1"/>
                  </a:solidFill>
                </a:rPr>
                <a:t>12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96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56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19</cp:revision>
  <dcterms:created xsi:type="dcterms:W3CDTF">2017-02-23T00:34:19Z</dcterms:created>
  <dcterms:modified xsi:type="dcterms:W3CDTF">2017-02-23T20:24:07Z</dcterms:modified>
</cp:coreProperties>
</file>